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d5092fb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d5092f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ed5092fb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ed5092f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d5092fbd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d5092fb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ed5092fb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ed5092fb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ed5092fbd_0_4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ed5092fb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d5092fbd_0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ed5092fb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9" name="Google Shape;69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9" name="Google Shape;79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88" name="Google Shape;88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0" name="Google Shape;110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29" name="Google Shape;129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USE CASES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 Assignment - 1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190325" y="3666900"/>
            <a:ext cx="2051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Ajay Bachina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Ahmed Gaziyani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Nachiket Dharmik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Mayur R S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Suyog Katekar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190313" y="332485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842"/>
              <a:t>Group - 3 :</a:t>
            </a:r>
            <a:endParaRPr b="1" sz="184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7877" l="0" r="0" t="7877"/>
          <a:stretch/>
        </p:blipFill>
        <p:spPr>
          <a:xfrm>
            <a:off x="15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412050" y="1853525"/>
            <a:ext cx="8320200" cy="23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Blockchain </a:t>
            </a:r>
            <a:endParaRPr b="1" sz="51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in</a:t>
            </a:r>
            <a:endParaRPr b="1" sz="51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Used Vehicle Market</a:t>
            </a:r>
            <a:endParaRPr sz="5133"/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111200" y="-257850"/>
            <a:ext cx="8320200" cy="23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00"/>
                </a:solidFill>
              </a:rPr>
              <a:t>USE CASE - 1 :</a:t>
            </a:r>
            <a:endParaRPr sz="5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48325" y="689300"/>
            <a:ext cx="85239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Major Problems in buying used vehicles :</a:t>
            </a:r>
            <a:endParaRPr b="1" sz="3500"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Meter Tampering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Engine Damages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Repainted</a:t>
            </a:r>
            <a:endParaRPr sz="2400">
              <a:solidFill>
                <a:srgbClr val="43434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arabicPeriod"/>
            </a:pPr>
            <a:r>
              <a:rPr lang="en" sz="2400">
                <a:solidFill>
                  <a:srgbClr val="434343"/>
                </a:solidFill>
              </a:rPr>
              <a:t>Accident history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427" y="1873187"/>
            <a:ext cx="3468576" cy="28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b="1" lang="en" sz="4300"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b="1" sz="4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212400" y="1842700"/>
            <a:ext cx="6262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AutoNum type="arabicPeriod"/>
            </a:pPr>
            <a:r>
              <a:rPr lang="en" sz="2200">
                <a:solidFill>
                  <a:srgbClr val="434343"/>
                </a:solidFill>
              </a:rPr>
              <a:t>Vehicle’s Odometer reading, Engine Failures, Part replacement, Vehicle’s Technical status can be stored in a Public Blockchain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AutoNum type="arabicPeriod"/>
            </a:pPr>
            <a:r>
              <a:rPr lang="en" sz="2200">
                <a:solidFill>
                  <a:srgbClr val="434343"/>
                </a:solidFill>
              </a:rPr>
              <a:t>These can be done by Authorized Service centers.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AutoNum type="arabicPeriod"/>
            </a:pPr>
            <a:r>
              <a:rPr lang="en" sz="2200">
                <a:solidFill>
                  <a:srgbClr val="434343"/>
                </a:solidFill>
              </a:rPr>
              <a:t>The Buyer can verify theses details on the blockchain before purchasing the vehicle.</a:t>
            </a:r>
            <a:endParaRPr sz="2200">
              <a:solidFill>
                <a:srgbClr val="434343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900" y="2036613"/>
            <a:ext cx="2364301" cy="232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15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411900" y="1470300"/>
            <a:ext cx="8320200" cy="29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Private </a:t>
            </a:r>
            <a:r>
              <a:rPr b="1" lang="en" sz="5133"/>
              <a:t>Blockchain </a:t>
            </a:r>
            <a:endParaRPr b="1" sz="51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in</a:t>
            </a:r>
            <a:endParaRPr b="1" sz="51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Enterprise Password Management</a:t>
            </a:r>
            <a:endParaRPr sz="5133"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111200" y="0"/>
            <a:ext cx="8320200" cy="147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0000"/>
                </a:solidFill>
              </a:rPr>
              <a:t>USE CASE - 2 :</a:t>
            </a:r>
            <a:endParaRPr sz="5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48325" y="689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The Problem :</a:t>
            </a:r>
            <a:endParaRPr b="1" sz="3500"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471900" y="1919075"/>
            <a:ext cx="80418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AutoNum type="arabicPeriod"/>
            </a:pPr>
            <a:r>
              <a:rPr lang="en" sz="2200">
                <a:solidFill>
                  <a:srgbClr val="222222"/>
                </a:solidFill>
              </a:rPr>
              <a:t>In a company individual employee has to manage multiple passwords across multiple accounts/websites.</a:t>
            </a:r>
            <a:endParaRPr sz="2200">
              <a:solidFill>
                <a:srgbClr val="22222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AutoNum type="arabicPeriod"/>
            </a:pPr>
            <a:r>
              <a:rPr lang="en" sz="2200">
                <a:solidFill>
                  <a:srgbClr val="222222"/>
                </a:solidFill>
              </a:rPr>
              <a:t>It is very difficult for an employee to manage all the passwords, most of them will keep same passwords for all the accounts/websites or they store passwords in local machine in an Excel sheet or store in unencrypted format in Google drive, these are the serious security concerns.</a:t>
            </a:r>
            <a:endParaRPr sz="22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Montserrat"/>
                <a:ea typeface="Montserrat"/>
                <a:cs typeface="Montserrat"/>
                <a:sym typeface="Montserrat"/>
              </a:rPr>
              <a:t>Solution :</a:t>
            </a:r>
            <a:endParaRPr b="1" sz="4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212400" y="1842700"/>
            <a:ext cx="8721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Private Blockchain can be used inside a company where the employees can store their encrypted passwords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Only the respective employee can decrypt and use the passwords when needed, in this way employees passwords will be safe and distributed within the company.</a:t>
            </a:r>
            <a:endParaRPr sz="2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